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 showGuides="1">
      <p:cViewPr varScale="1">
        <p:scale>
          <a:sx n="84" d="100"/>
          <a:sy n="84" d="100"/>
        </p:scale>
        <p:origin x="1880" y="24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-Gilles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93589" y="-259080"/>
            <a:ext cx="14560452" cy="1335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Fond-rouge.jpg" descr="Fond-rou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074" y="56394"/>
            <a:ext cx="11752652" cy="2558079"/>
          </a:xfrm>
          <a:prstGeom prst="rect">
            <a:avLst/>
          </a:prstGeom>
        </p:spPr>
      </p:pic>
      <p:sp>
        <p:nvSpPr>
          <p:cNvPr id="121" name="Pour proposer ou renouveler…"/>
          <p:cNvSpPr txBox="1"/>
          <p:nvPr/>
        </p:nvSpPr>
        <p:spPr>
          <a:xfrm>
            <a:off x="2815778" y="520880"/>
            <a:ext cx="7373244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 b="0">
                <a:latin typeface="Impact"/>
                <a:ea typeface="Impact"/>
                <a:cs typeface="Impact"/>
                <a:sym typeface="Impact"/>
              </a:defRPr>
            </a:pPr>
            <a:r>
              <a:t>Pour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proposer</a:t>
            </a:r>
            <a:r>
              <a:t> ou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renouveler</a:t>
            </a:r>
          </a:p>
          <a:p>
            <a:pPr>
              <a:defRPr sz="4800" b="0">
                <a:latin typeface="Impact"/>
                <a:ea typeface="Impact"/>
                <a:cs typeface="Impact"/>
                <a:sym typeface="Impact"/>
              </a:defRPr>
            </a:pPr>
            <a:r>
              <a:t>la rencontre avec le Christ</a:t>
            </a:r>
          </a:p>
        </p:txBody>
      </p:sp>
      <p:sp>
        <p:nvSpPr>
          <p:cNvPr id="122" name="1. Accueillir"/>
          <p:cNvSpPr txBox="1"/>
          <p:nvPr/>
        </p:nvSpPr>
        <p:spPr>
          <a:xfrm>
            <a:off x="443706" y="2768690"/>
            <a:ext cx="3955654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400" b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1. Accueillir</a:t>
            </a:r>
          </a:p>
        </p:txBody>
      </p:sp>
      <p:sp>
        <p:nvSpPr>
          <p:cNvPr id="123" name="2. Accompagner"/>
          <p:cNvSpPr txBox="1"/>
          <p:nvPr/>
        </p:nvSpPr>
        <p:spPr>
          <a:xfrm>
            <a:off x="1976172" y="4144523"/>
            <a:ext cx="5459017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400" b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2. Accompagner</a:t>
            </a:r>
          </a:p>
        </p:txBody>
      </p:sp>
      <p:sp>
        <p:nvSpPr>
          <p:cNvPr id="124" name="3. Discerner"/>
          <p:cNvSpPr txBox="1"/>
          <p:nvPr/>
        </p:nvSpPr>
        <p:spPr>
          <a:xfrm>
            <a:off x="3127639" y="5740490"/>
            <a:ext cx="4133057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400" b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3. Discerner</a:t>
            </a:r>
          </a:p>
        </p:txBody>
      </p:sp>
      <p:sp>
        <p:nvSpPr>
          <p:cNvPr id="125" name="4. Intégrer"/>
          <p:cNvSpPr txBox="1"/>
          <p:nvPr/>
        </p:nvSpPr>
        <p:spPr>
          <a:xfrm>
            <a:off x="4211372" y="7298266"/>
            <a:ext cx="355481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400" b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4. Intégrer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1" animBg="1" advAuto="0"/>
      <p:bldP spid="123" grpId="2" animBg="1" advAuto="0"/>
      <p:bldP spid="124" grpId="3" animBg="1" advAuto="0"/>
      <p:bldP spid="125" grpId="4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8496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" name="Accueillir"/>
          <p:cNvGrpSpPr/>
          <p:nvPr/>
        </p:nvGrpSpPr>
        <p:grpSpPr>
          <a:xfrm>
            <a:off x="351485" y="7598137"/>
            <a:ext cx="7120230" cy="1859130"/>
            <a:chOff x="0" y="0"/>
            <a:chExt cx="7120229" cy="1859129"/>
          </a:xfrm>
        </p:grpSpPr>
        <p:sp>
          <p:nvSpPr>
            <p:cNvPr id="133" name="Accueillir"/>
            <p:cNvSpPr txBox="1"/>
            <p:nvPr/>
          </p:nvSpPr>
          <p:spPr>
            <a:xfrm>
              <a:off x="114299" y="398629"/>
              <a:ext cx="6891631" cy="1346201"/>
            </a:xfrm>
            <a:prstGeom prst="rect">
              <a:avLst/>
            </a:prstGeom>
            <a:gradFill flip="none" rotWithShape="1">
              <a:gsLst>
                <a:gs pos="0">
                  <a:srgbClr val="F1F8BB"/>
                </a:gs>
                <a:gs pos="100000">
                  <a:schemeClr val="accent4">
                    <a:hueOff val="-624705"/>
                    <a:lumOff val="137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9600" b="0">
                  <a:solidFill>
                    <a:schemeClr val="accent5">
                      <a:hueOff val="106375"/>
                      <a:satOff val="9554"/>
                      <a:lumOff val="-13516"/>
                    </a:schemeClr>
                  </a:solidFill>
                  <a:latin typeface="Herculanum"/>
                  <a:ea typeface="Herculanum"/>
                  <a:cs typeface="Herculanum"/>
                  <a:sym typeface="Herculanum"/>
                </a:defRPr>
              </a:lvl1pPr>
            </a:lstStyle>
            <a:p>
              <a:r>
                <a:t>Accueillir</a:t>
              </a:r>
            </a:p>
          </p:txBody>
        </p:sp>
        <p:pic>
          <p:nvPicPr>
            <p:cNvPr id="132" name="Accueillir" descr="Accueillir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7120231" cy="1859130"/>
            </a:xfrm>
            <a:prstGeom prst="rect">
              <a:avLst/>
            </a:prstGeom>
            <a:effectLst/>
          </p:spPr>
        </p:pic>
      </p:grpSp>
      <p:pic>
        <p:nvPicPr>
          <p:cNvPr id="135" name="businessman-offering-for-handshake_GJM34qBd.jpg" descr="businessman-offering-for-handshake_GJM34qBd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28092" y="636964"/>
            <a:ext cx="9063112" cy="6428768"/>
          </a:xfrm>
          <a:prstGeom prst="rect">
            <a:avLst/>
          </a:prstGeom>
          <a:ln w="38100">
            <a:solidFill>
              <a:srgbClr val="F3F7F5"/>
            </a:solidFill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" name="accompagner"/>
          <p:cNvGrpSpPr/>
          <p:nvPr/>
        </p:nvGrpSpPr>
        <p:grpSpPr>
          <a:xfrm>
            <a:off x="299669" y="7564270"/>
            <a:ext cx="9357462" cy="1859130"/>
            <a:chOff x="0" y="0"/>
            <a:chExt cx="9357461" cy="1859129"/>
          </a:xfrm>
        </p:grpSpPr>
        <p:sp>
          <p:nvSpPr>
            <p:cNvPr id="143" name="accompagner"/>
            <p:cNvSpPr txBox="1"/>
            <p:nvPr/>
          </p:nvSpPr>
          <p:spPr>
            <a:xfrm>
              <a:off x="114300" y="398629"/>
              <a:ext cx="9128862" cy="1346201"/>
            </a:xfrm>
            <a:prstGeom prst="rect">
              <a:avLst/>
            </a:prstGeom>
            <a:gradFill flip="none" rotWithShape="1">
              <a:gsLst>
                <a:gs pos="0">
                  <a:srgbClr val="F1F8BB"/>
                </a:gs>
                <a:gs pos="100000">
                  <a:schemeClr val="accent4">
                    <a:hueOff val="-624705"/>
                    <a:lumOff val="137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9600" b="0">
                  <a:solidFill>
                    <a:schemeClr val="accent5">
                      <a:hueOff val="106375"/>
                      <a:satOff val="9554"/>
                      <a:lumOff val="-13516"/>
                    </a:schemeClr>
                  </a:solidFill>
                  <a:latin typeface="Herculanum"/>
                  <a:ea typeface="Herculanum"/>
                  <a:cs typeface="Herculanum"/>
                  <a:sym typeface="Herculanum"/>
                </a:defRPr>
              </a:lvl1pPr>
            </a:lstStyle>
            <a:p>
              <a:r>
                <a:t>accompagner</a:t>
              </a:r>
            </a:p>
          </p:txBody>
        </p:sp>
        <p:pic>
          <p:nvPicPr>
            <p:cNvPr id="142" name="accompagner" descr="accompagner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357462" cy="1859130"/>
            </a:xfrm>
            <a:prstGeom prst="rect">
              <a:avLst/>
            </a:prstGeom>
            <a:effectLst/>
          </p:spPr>
        </p:pic>
      </p:grpSp>
      <p:pic>
        <p:nvPicPr>
          <p:cNvPr id="145" name="people-enjoying-walking-in-mountains_SFTkTXpHo.jpg" descr="people-enjoying-walking-in-mountains_SFTkTXpHo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51471" y="729601"/>
            <a:ext cx="9357463" cy="6245089"/>
          </a:xfrm>
          <a:prstGeom prst="rect">
            <a:avLst/>
          </a:prstGeom>
          <a:ln w="38100">
            <a:solidFill>
              <a:srgbClr val="F3F7F5"/>
            </a:solidFill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" name="discerner"/>
          <p:cNvGrpSpPr/>
          <p:nvPr/>
        </p:nvGrpSpPr>
        <p:grpSpPr>
          <a:xfrm>
            <a:off x="313283" y="7598137"/>
            <a:ext cx="6688634" cy="1859130"/>
            <a:chOff x="0" y="0"/>
            <a:chExt cx="6688632" cy="1859129"/>
          </a:xfrm>
        </p:grpSpPr>
        <p:sp>
          <p:nvSpPr>
            <p:cNvPr id="153" name="discerner"/>
            <p:cNvSpPr txBox="1"/>
            <p:nvPr/>
          </p:nvSpPr>
          <p:spPr>
            <a:xfrm>
              <a:off x="114299" y="398629"/>
              <a:ext cx="6460034" cy="1346201"/>
            </a:xfrm>
            <a:prstGeom prst="rect">
              <a:avLst/>
            </a:prstGeom>
            <a:gradFill flip="none" rotWithShape="1">
              <a:gsLst>
                <a:gs pos="0">
                  <a:srgbClr val="F1F8BB"/>
                </a:gs>
                <a:gs pos="100000">
                  <a:schemeClr val="accent4">
                    <a:hueOff val="-624705"/>
                    <a:lumOff val="137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9600" b="0">
                  <a:solidFill>
                    <a:schemeClr val="accent5">
                      <a:hueOff val="106375"/>
                      <a:satOff val="9554"/>
                      <a:lumOff val="-13516"/>
                    </a:schemeClr>
                  </a:solidFill>
                  <a:latin typeface="Herculanum"/>
                  <a:ea typeface="Herculanum"/>
                  <a:cs typeface="Herculanum"/>
                  <a:sym typeface="Herculanum"/>
                </a:defRPr>
              </a:lvl1pPr>
            </a:lstStyle>
            <a:p>
              <a:r>
                <a:t>discerner</a:t>
              </a:r>
            </a:p>
          </p:txBody>
        </p:sp>
        <p:pic>
          <p:nvPicPr>
            <p:cNvPr id="152" name="discerner" descr="discerner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6688634" cy="1859130"/>
            </a:xfrm>
            <a:prstGeom prst="rect">
              <a:avLst/>
            </a:prstGeom>
            <a:effectLst/>
          </p:spPr>
        </p:pic>
      </p:grpSp>
      <p:pic>
        <p:nvPicPr>
          <p:cNvPr id="155" name="Femme regard au ciel.jpg" descr="Femme regard au ciel.jpg"/>
          <p:cNvPicPr>
            <a:picLocks noChangeAspect="1"/>
          </p:cNvPicPr>
          <p:nvPr/>
        </p:nvPicPr>
        <p:blipFill>
          <a:blip r:embed="rId4">
            <a:extLst/>
          </a:blip>
          <a:srcRect l="19752"/>
          <a:stretch>
            <a:fillRect/>
          </a:stretch>
        </p:blipFill>
        <p:spPr>
          <a:xfrm flipH="1">
            <a:off x="5977644" y="1494397"/>
            <a:ext cx="6150740" cy="5108326"/>
          </a:xfrm>
          <a:prstGeom prst="rect">
            <a:avLst/>
          </a:prstGeom>
          <a:ln w="38100">
            <a:solidFill>
              <a:srgbClr val="F3F7F5"/>
            </a:solidFill>
            <a:miter lim="400000"/>
          </a:ln>
        </p:spPr>
      </p:pic>
      <p:pic>
        <p:nvPicPr>
          <p:cNvPr id="156" name="Image.jpg" descr="Image.jpg"/>
          <p:cNvPicPr>
            <a:picLocks noChangeAspect="1"/>
          </p:cNvPicPr>
          <p:nvPr/>
        </p:nvPicPr>
        <p:blipFill>
          <a:blip r:embed="rId5">
            <a:extLst/>
          </a:blip>
          <a:srcRect t="12714" b="12714"/>
          <a:stretch>
            <a:fillRect/>
          </a:stretch>
        </p:blipFill>
        <p:spPr>
          <a:xfrm>
            <a:off x="1469299" y="1502003"/>
            <a:ext cx="4503602" cy="5093250"/>
          </a:xfrm>
          <a:prstGeom prst="rect">
            <a:avLst/>
          </a:prstGeom>
          <a:ln w="38100">
            <a:solidFill>
              <a:srgbClr val="F3F7F5"/>
            </a:solidFill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" name="intégrer"/>
          <p:cNvGrpSpPr/>
          <p:nvPr/>
        </p:nvGrpSpPr>
        <p:grpSpPr>
          <a:xfrm>
            <a:off x="307323" y="7547337"/>
            <a:ext cx="6057088" cy="1859130"/>
            <a:chOff x="0" y="0"/>
            <a:chExt cx="6057087" cy="1859129"/>
          </a:xfrm>
        </p:grpSpPr>
        <p:sp>
          <p:nvSpPr>
            <p:cNvPr id="164" name="intégrer"/>
            <p:cNvSpPr txBox="1"/>
            <p:nvPr/>
          </p:nvSpPr>
          <p:spPr>
            <a:xfrm>
              <a:off x="114299" y="398629"/>
              <a:ext cx="5828489" cy="1346201"/>
            </a:xfrm>
            <a:prstGeom prst="rect">
              <a:avLst/>
            </a:prstGeom>
            <a:gradFill flip="none" rotWithShape="1">
              <a:gsLst>
                <a:gs pos="0">
                  <a:srgbClr val="F1F8BB"/>
                </a:gs>
                <a:gs pos="100000">
                  <a:schemeClr val="accent4">
                    <a:hueOff val="-624705"/>
                    <a:lumOff val="1372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9600" b="0">
                  <a:solidFill>
                    <a:schemeClr val="accent5">
                      <a:hueOff val="106375"/>
                      <a:satOff val="9554"/>
                      <a:lumOff val="-13516"/>
                    </a:schemeClr>
                  </a:solidFill>
                  <a:latin typeface="Herculanum"/>
                  <a:ea typeface="Herculanum"/>
                  <a:cs typeface="Herculanum"/>
                  <a:sym typeface="Herculanum"/>
                </a:defRPr>
              </a:lvl1pPr>
            </a:lstStyle>
            <a:p>
              <a:r>
                <a:t>intégrer</a:t>
              </a:r>
            </a:p>
          </p:txBody>
        </p:sp>
        <p:pic>
          <p:nvPicPr>
            <p:cNvPr id="163" name="intégrer" descr="intégrer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6057089" cy="1859130"/>
            </a:xfrm>
            <a:prstGeom prst="rect">
              <a:avLst/>
            </a:prstGeom>
            <a:effectLst/>
          </p:spPr>
        </p:pic>
      </p:grpSp>
      <p:pic>
        <p:nvPicPr>
          <p:cNvPr id="166" name="0o1a7833-2280.jpg" descr="0o1a7833-228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75466" y="764065"/>
            <a:ext cx="9471102" cy="6314069"/>
          </a:xfrm>
          <a:prstGeom prst="rect">
            <a:avLst/>
          </a:prstGeom>
          <a:ln w="38100">
            <a:solidFill>
              <a:srgbClr val="F3F7F5"/>
            </a:solidFill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Coup pinceaux jaune.jpg" descr="Coup pinceaux jau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541" y="-1995124"/>
            <a:ext cx="13743847" cy="13743848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ACCUEILLIR"/>
          <p:cNvSpPr txBox="1"/>
          <p:nvPr/>
        </p:nvSpPr>
        <p:spPr>
          <a:xfrm>
            <a:off x="2768070" y="969433"/>
            <a:ext cx="282892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 b="0">
                <a:solidFill>
                  <a:schemeClr val="accent5">
                    <a:hueOff val="-36178"/>
                    <a:satOff val="6507"/>
                    <a:lumOff val="-23518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ACCUEILLIR</a:t>
            </a:r>
          </a:p>
        </p:txBody>
      </p:sp>
      <p:sp>
        <p:nvSpPr>
          <p:cNvPr id="170" name="ACCOMPAGNER"/>
          <p:cNvSpPr txBox="1"/>
          <p:nvPr/>
        </p:nvSpPr>
        <p:spPr>
          <a:xfrm>
            <a:off x="2323967" y="2129366"/>
            <a:ext cx="371713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 b="0">
                <a:solidFill>
                  <a:schemeClr val="accent5">
                    <a:hueOff val="-36178"/>
                    <a:satOff val="6507"/>
                    <a:lumOff val="-23518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ACCOMPAGNER</a:t>
            </a:r>
          </a:p>
        </p:txBody>
      </p:sp>
      <p:sp>
        <p:nvSpPr>
          <p:cNvPr id="171" name="DISCERNER"/>
          <p:cNvSpPr txBox="1"/>
          <p:nvPr/>
        </p:nvSpPr>
        <p:spPr>
          <a:xfrm>
            <a:off x="7952250" y="969433"/>
            <a:ext cx="277296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 b="0">
                <a:solidFill>
                  <a:schemeClr val="accent5">
                    <a:hueOff val="-36178"/>
                    <a:satOff val="6507"/>
                    <a:lumOff val="-23518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DISCERNER</a:t>
            </a:r>
          </a:p>
        </p:txBody>
      </p:sp>
      <p:sp>
        <p:nvSpPr>
          <p:cNvPr id="172" name="INTÉGRER"/>
          <p:cNvSpPr txBox="1"/>
          <p:nvPr/>
        </p:nvSpPr>
        <p:spPr>
          <a:xfrm>
            <a:off x="8138583" y="2129366"/>
            <a:ext cx="24003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 b="0">
                <a:solidFill>
                  <a:schemeClr val="accent5">
                    <a:hueOff val="-36178"/>
                    <a:satOff val="6507"/>
                    <a:lumOff val="-23518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INTÉGRER</a:t>
            </a:r>
          </a:p>
        </p:txBody>
      </p:sp>
      <p:sp>
        <p:nvSpPr>
          <p:cNvPr id="173" name="Ligne"/>
          <p:cNvSpPr/>
          <p:nvPr/>
        </p:nvSpPr>
        <p:spPr>
          <a:xfrm>
            <a:off x="1659996" y="1964465"/>
            <a:ext cx="10188773" cy="1"/>
          </a:xfrm>
          <a:prstGeom prst="line">
            <a:avLst/>
          </a:prstGeom>
          <a:ln w="25400">
            <a:solidFill>
              <a:schemeClr val="accent4">
                <a:hueOff val="-1109302"/>
                <a:lumOff val="-647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4" name="Ligne"/>
          <p:cNvSpPr/>
          <p:nvPr/>
        </p:nvSpPr>
        <p:spPr>
          <a:xfrm>
            <a:off x="6968596" y="431998"/>
            <a:ext cx="1" cy="2861572"/>
          </a:xfrm>
          <a:prstGeom prst="line">
            <a:avLst/>
          </a:prstGeom>
          <a:ln w="25400">
            <a:solidFill>
              <a:schemeClr val="accent4">
                <a:hueOff val="-1109302"/>
                <a:lumOff val="-647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5" name="Lequel de ces quatre mots…"/>
          <p:cNvSpPr txBox="1"/>
          <p:nvPr/>
        </p:nvSpPr>
        <p:spPr>
          <a:xfrm>
            <a:off x="1630031" y="4464050"/>
            <a:ext cx="9981804" cy="295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4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Lequel de ces quatre mots</a:t>
            </a:r>
          </a:p>
          <a:p>
            <a:pPr>
              <a:defRPr sz="64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ai-je besoin</a:t>
            </a:r>
          </a:p>
          <a:p>
            <a:pPr>
              <a:defRPr sz="64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de travailler davantage 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Coup pinceaux jaune.jpg" descr="Coup pinceaux jau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541" y="-1995124"/>
            <a:ext cx="13743847" cy="13743848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ACCUEILLIR"/>
          <p:cNvSpPr txBox="1"/>
          <p:nvPr/>
        </p:nvSpPr>
        <p:spPr>
          <a:xfrm>
            <a:off x="2768070" y="969433"/>
            <a:ext cx="282892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 b="0">
                <a:solidFill>
                  <a:schemeClr val="accent5">
                    <a:hueOff val="-36178"/>
                    <a:satOff val="6507"/>
                    <a:lumOff val="-23518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ACCUEILLIR</a:t>
            </a:r>
          </a:p>
        </p:txBody>
      </p:sp>
      <p:sp>
        <p:nvSpPr>
          <p:cNvPr id="179" name="ACCOMPAGNER"/>
          <p:cNvSpPr txBox="1"/>
          <p:nvPr/>
        </p:nvSpPr>
        <p:spPr>
          <a:xfrm>
            <a:off x="2323967" y="2129366"/>
            <a:ext cx="371713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 b="0">
                <a:solidFill>
                  <a:schemeClr val="accent5">
                    <a:hueOff val="-36178"/>
                    <a:satOff val="6507"/>
                    <a:lumOff val="-23518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ACCOMPAGNER</a:t>
            </a:r>
          </a:p>
        </p:txBody>
      </p:sp>
      <p:sp>
        <p:nvSpPr>
          <p:cNvPr id="180" name="DISCERNER"/>
          <p:cNvSpPr txBox="1"/>
          <p:nvPr/>
        </p:nvSpPr>
        <p:spPr>
          <a:xfrm>
            <a:off x="7952250" y="969433"/>
            <a:ext cx="277296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 b="0">
                <a:solidFill>
                  <a:schemeClr val="accent5">
                    <a:hueOff val="-36178"/>
                    <a:satOff val="6507"/>
                    <a:lumOff val="-23518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DISCERNER</a:t>
            </a:r>
          </a:p>
        </p:txBody>
      </p:sp>
      <p:sp>
        <p:nvSpPr>
          <p:cNvPr id="181" name="INTÉGRER"/>
          <p:cNvSpPr txBox="1"/>
          <p:nvPr/>
        </p:nvSpPr>
        <p:spPr>
          <a:xfrm>
            <a:off x="8138583" y="2129366"/>
            <a:ext cx="24003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 b="0">
                <a:solidFill>
                  <a:schemeClr val="accent5">
                    <a:hueOff val="-36178"/>
                    <a:satOff val="6507"/>
                    <a:lumOff val="-23518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INTÉGRER</a:t>
            </a:r>
          </a:p>
        </p:txBody>
      </p:sp>
      <p:sp>
        <p:nvSpPr>
          <p:cNvPr id="182" name="Ligne"/>
          <p:cNvSpPr/>
          <p:nvPr/>
        </p:nvSpPr>
        <p:spPr>
          <a:xfrm>
            <a:off x="1659996" y="1964465"/>
            <a:ext cx="10188773" cy="1"/>
          </a:xfrm>
          <a:prstGeom prst="line">
            <a:avLst/>
          </a:prstGeom>
          <a:ln w="25400">
            <a:solidFill>
              <a:schemeClr val="accent4">
                <a:hueOff val="-1109302"/>
                <a:lumOff val="-647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3" name="Ligne"/>
          <p:cNvSpPr/>
          <p:nvPr/>
        </p:nvSpPr>
        <p:spPr>
          <a:xfrm>
            <a:off x="6968596" y="431998"/>
            <a:ext cx="1" cy="2861572"/>
          </a:xfrm>
          <a:prstGeom prst="line">
            <a:avLst/>
          </a:prstGeom>
          <a:ln w="25400">
            <a:solidFill>
              <a:schemeClr val="accent4">
                <a:hueOff val="-1109302"/>
                <a:lumOff val="-647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4" name="Dans ma communauté chrétienne,…"/>
          <p:cNvSpPr txBox="1"/>
          <p:nvPr/>
        </p:nvSpPr>
        <p:spPr>
          <a:xfrm>
            <a:off x="812849" y="5302249"/>
            <a:ext cx="11379102" cy="250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4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Dans ma communauté chrétienne,</a:t>
            </a:r>
          </a:p>
          <a:p>
            <a:pPr>
              <a:defRPr sz="54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par où commencer concrètement</a:t>
            </a:r>
          </a:p>
          <a:p>
            <a:pPr>
              <a:defRPr sz="54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pour mieux vivre ces quatre mots ?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</Words>
  <Application>Microsoft Macintosh PowerPoint</Application>
  <PresentationFormat>Personnalisé</PresentationFormat>
  <Paragraphs>24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4" baseType="lpstr">
      <vt:lpstr>Cambria</vt:lpstr>
      <vt:lpstr>Helvetica Neue</vt:lpstr>
      <vt:lpstr>Helvetica Neue Light</vt:lpstr>
      <vt:lpstr>Helvetica Neue Medium</vt:lpstr>
      <vt:lpstr>Herculanum</vt:lpstr>
      <vt:lpstr>Impact</vt:lpstr>
      <vt:lpstr>Black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Daniel Desmarquis</cp:lastModifiedBy>
  <cp:revision>1</cp:revision>
  <dcterms:modified xsi:type="dcterms:W3CDTF">2017-09-19T00:00:01Z</dcterms:modified>
</cp:coreProperties>
</file>